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8.jpe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Relationship Id="rId3" Type="http://schemas.openxmlformats.org/officeDocument/2006/relationships/image" Target="../media/image4.jpe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3.png"/><Relationship Id="rId3" Type="http://schemas.openxmlformats.org/officeDocument/2006/relationships/image" Target="../media/image16.jpeg"/><Relationship Id="rId2" Type="http://schemas.openxmlformats.org/officeDocument/2006/relationships/image" Target="../media/image8.jpeg"/><Relationship Id="rId1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1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0940" y="210065"/>
            <a:ext cx="9144000" cy="1052426"/>
          </a:xfrm>
        </p:spPr>
        <p:txBody>
          <a:bodyPr/>
          <a:lstStyle/>
          <a:p>
            <a:r>
              <a:rPr lang="en-IN" b="1" u="sng" dirty="0"/>
              <a:t>PROJECT</a:t>
            </a:r>
            <a:endParaRPr lang="en-IN" b="1" u="sn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28176" y="1475582"/>
            <a:ext cx="4796481" cy="4796481"/>
          </a:xfrm>
          <a:prstGeom prst="rect">
            <a:avLst/>
          </a:prstGeom>
        </p:spPr>
      </p:pic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958850"/>
          </a:xfrm>
        </p:spPr>
        <p:txBody>
          <a:bodyPr/>
          <a:p>
            <a:pPr algn="ctr"/>
            <a:r>
              <a:rPr lang="en-IN" altLang="en-US" b="1" u="sng">
                <a:latin typeface="Arial Unicode MS" panose="020B0604020202020204" charset="-122"/>
                <a:ea typeface="Arial Unicode MS" panose="020B0604020202020204" charset="-122"/>
              </a:rPr>
              <a:t>Conclusion</a:t>
            </a:r>
            <a:endParaRPr lang="en-IN" altLang="en-US" b="1" u="sng">
              <a:latin typeface="Arial Unicode MS" panose="020B0604020202020204" charset="-122"/>
              <a:ea typeface="Arial Unicode MS" panose="020B0604020202020204" charset="-122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69900" y="1661160"/>
            <a:ext cx="11086465" cy="4097020"/>
          </a:xfrm>
        </p:spPr>
        <p:txBody>
          <a:bodyPr>
            <a:normAutofit/>
          </a:bodyPr>
          <a:p>
            <a:r>
              <a:rPr lang="en-US"/>
              <a:t>The training was based on learning and g</a:t>
            </a:r>
            <a:r>
              <a:rPr lang="en-IN" altLang="en-US"/>
              <a:t>etting knowledge</a:t>
            </a:r>
            <a:r>
              <a:rPr lang="en-US"/>
              <a:t> </a:t>
            </a:r>
            <a:r>
              <a:rPr lang="en-IN" altLang="en-US"/>
              <a:t>on how an android application works</a:t>
            </a:r>
            <a:r>
              <a:rPr lang="en-US"/>
              <a:t>.</a:t>
            </a:r>
            <a:endParaRPr lang="en-US"/>
          </a:p>
          <a:p>
            <a:r>
              <a:rPr lang="en-US"/>
              <a:t>The objective of the project was to study</a:t>
            </a:r>
            <a:r>
              <a:rPr lang="en-IN" altLang="en-US"/>
              <a:t>, </a:t>
            </a:r>
            <a:r>
              <a:rPr lang="en-US"/>
              <a:t>understand </a:t>
            </a:r>
            <a:r>
              <a:rPr lang="en-IN" altLang="en-US"/>
              <a:t>and implement </a:t>
            </a:r>
            <a:r>
              <a:rPr lang="en-US"/>
              <a:t>what </a:t>
            </a:r>
            <a:r>
              <a:rPr lang="en-IN" altLang="en-US"/>
              <a:t>I understood about android.</a:t>
            </a:r>
            <a:endParaRPr lang="en-IN" altLang="en-US"/>
          </a:p>
          <a:p>
            <a:r>
              <a:rPr lang="en-IN" altLang="en-US"/>
              <a:t>Developing an android application is very difficult task and it takes lot of time to develop an app.</a:t>
            </a:r>
            <a:endParaRPr lang="en-IN" altLang="en-US"/>
          </a:p>
          <a:p>
            <a:r>
              <a:rPr lang="en-IN" altLang="en-US"/>
              <a:t>The android market is increasing at a very rapid pace and this development would keep on going generating more job oppurtunities in this field.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5352"/>
            <a:ext cx="10515600" cy="1013254"/>
          </a:xfrm>
        </p:spPr>
        <p:txBody>
          <a:bodyPr/>
          <a:lstStyle/>
          <a:p>
            <a:r>
              <a:rPr lang="en-IN" b="1" u="sng" dirty="0"/>
              <a:t>Daily Helper</a:t>
            </a:r>
            <a:endParaRPr lang="en-IN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069" y="1575412"/>
            <a:ext cx="9906918" cy="5097236"/>
          </a:xfrm>
        </p:spPr>
        <p:txBody>
          <a:bodyPr>
            <a:normAutofit/>
          </a:bodyPr>
          <a:lstStyle/>
          <a:p>
            <a:r>
              <a:rPr lang="en-IN" dirty="0"/>
              <a:t>Daily Helper is an Android Application which helps users select a service from a wide range of services.</a:t>
            </a:r>
            <a:endParaRPr lang="en-IN" dirty="0"/>
          </a:p>
          <a:p>
            <a:r>
              <a:rPr lang="en-IN" dirty="0"/>
              <a:t>Services like car mechanic, plumber, gas repair, electrician are available.</a:t>
            </a:r>
            <a:endParaRPr lang="en-IN" dirty="0"/>
          </a:p>
          <a:p>
            <a:r>
              <a:rPr lang="en-IN" dirty="0"/>
              <a:t>The app begins with a login page which asks for an OTP so that the user gets logged into the app.</a:t>
            </a:r>
            <a:endParaRPr lang="en-IN" dirty="0"/>
          </a:p>
          <a:p>
            <a:r>
              <a:rPr lang="en-IN" dirty="0"/>
              <a:t>The app sends a 5 digit OTP to the user which is automatically detected and the user gets logged into the app.</a:t>
            </a:r>
            <a:endParaRPr lang="en-IN" dirty="0"/>
          </a:p>
          <a:p>
            <a:r>
              <a:rPr lang="en-IN" dirty="0"/>
              <a:t>This feature of logging is performed with the help of </a:t>
            </a:r>
            <a:r>
              <a:rPr lang="en-IN" b="1" dirty="0"/>
              <a:t>Firebase Authentication.</a:t>
            </a:r>
            <a:endParaRPr lang="en-IN" dirty="0"/>
          </a:p>
          <a:p>
            <a:pPr marL="0" indent="0">
              <a:buNone/>
            </a:pPr>
            <a:r>
              <a:rPr lang="en-IN" dirty="0"/>
              <a:t>  </a:t>
            </a:r>
            <a:endParaRPr lang="en-IN" dirty="0"/>
          </a:p>
        </p:txBody>
      </p:sp>
      <p:pic>
        <p:nvPicPr>
          <p:cNvPr id="5" name="Picture 4" descr="A black sign with white text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087" y="2559321"/>
            <a:ext cx="1986709" cy="3429000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087" y="75564"/>
            <a:ext cx="1927578" cy="192757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95" y="1016635"/>
            <a:ext cx="8895715" cy="4825365"/>
          </a:xfrm>
        </p:spPr>
        <p:txBody>
          <a:bodyPr/>
          <a:lstStyle/>
          <a:p>
            <a:r>
              <a:rPr lang="en-IN" dirty="0"/>
              <a:t>After logging into the app, the user gets to choose the service he wants.</a:t>
            </a:r>
            <a:endParaRPr lang="en-IN" dirty="0"/>
          </a:p>
          <a:p>
            <a:r>
              <a:rPr lang="en-IN" dirty="0"/>
              <a:t>The transition from one activity to another activity takes place with help of intent.</a:t>
            </a:r>
            <a:endParaRPr lang="en-IN" dirty="0"/>
          </a:p>
          <a:p>
            <a:r>
              <a:rPr lang="en-IN" dirty="0"/>
              <a:t>As shown in the screenshot, various services are that of an electrician, plumber, car mechanic, barber etc.</a:t>
            </a:r>
            <a:endParaRPr lang="en-IN" dirty="0"/>
          </a:p>
          <a:p>
            <a:r>
              <a:rPr lang="en-IN" dirty="0"/>
              <a:t>This section is divided into two layouts. The first layout consists of buttons which are arranged in 3x3 format.</a:t>
            </a:r>
            <a:endParaRPr lang="en-IN" dirty="0"/>
          </a:p>
          <a:p>
            <a:r>
              <a:rPr lang="en-IN" dirty="0"/>
              <a:t>The second layout consists of a Recycler view.</a:t>
            </a:r>
            <a:endParaRPr lang="en-IN" dirty="0"/>
          </a:p>
          <a:p>
            <a:r>
              <a:rPr lang="en-IN" dirty="0"/>
              <a:t>In a Recycler View, we can continuously keep on scrolling.</a:t>
            </a: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 descr="A close up of a logo&#10;&#10;Description automatically generated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087" y="75564"/>
            <a:ext cx="1927578" cy="192757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9087" y="2161187"/>
            <a:ext cx="1813490" cy="382469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sz="half" idx="1"/>
          </p:nvPr>
        </p:nvPicPr>
        <p:blipFill>
          <a:blip r:embed="rId1"/>
          <a:srcRect l="11946" t="12476" r="3979" b="14169"/>
          <a:stretch>
            <a:fillRect/>
          </a:stretch>
        </p:blipFill>
        <p:spPr>
          <a:xfrm>
            <a:off x="482600" y="1168400"/>
            <a:ext cx="6716395" cy="3775710"/>
          </a:xfrm>
          <a:prstGeom prst="rect">
            <a:avLst/>
          </a:prstGeom>
          <a:ln>
            <a:solidFill>
              <a:schemeClr val="tx1"/>
            </a:solidFill>
            <a:prstDash val="solid"/>
          </a:ln>
        </p:spPr>
      </p:pic>
      <p:pic>
        <p:nvPicPr>
          <p:cNvPr id="5" name="Content Placeholder 4"/>
          <p:cNvPicPr>
            <a:picLocks noChangeAspect="1"/>
          </p:cNvPicPr>
          <p:nvPr>
            <p:ph sz="half" idx="2"/>
          </p:nvPr>
        </p:nvPicPr>
        <p:blipFill>
          <a:blip r:embed="rId2"/>
          <a:srcRect l="5735" t="11925" r="47794" b="8110"/>
          <a:stretch>
            <a:fillRect/>
          </a:stretch>
        </p:blipFill>
        <p:spPr>
          <a:xfrm>
            <a:off x="7561580" y="605790"/>
            <a:ext cx="4485005" cy="4338320"/>
          </a:xfrm>
          <a:prstGeom prst="rect">
            <a:avLst/>
          </a:prstGeom>
          <a:ln>
            <a:solidFill>
              <a:schemeClr val="tx1"/>
            </a:solidFill>
            <a:prstDash val="solid"/>
          </a:ln>
        </p:spPr>
      </p:pic>
      <p:sp>
        <p:nvSpPr>
          <p:cNvPr id="7" name="Text Box 6"/>
          <p:cNvSpPr txBox="1"/>
          <p:nvPr/>
        </p:nvSpPr>
        <p:spPr>
          <a:xfrm>
            <a:off x="1416050" y="5054600"/>
            <a:ext cx="3149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Fig: XML file for previous layout</a:t>
            </a:r>
            <a:endParaRPr lang="en-IN" altLang="en-US"/>
          </a:p>
        </p:txBody>
      </p:sp>
      <p:sp>
        <p:nvSpPr>
          <p:cNvPr id="8" name="Text Box 7"/>
          <p:cNvSpPr txBox="1"/>
          <p:nvPr/>
        </p:nvSpPr>
        <p:spPr>
          <a:xfrm>
            <a:off x="8412480" y="5054600"/>
            <a:ext cx="3149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Fig: Java file for previous layout</a:t>
            </a:r>
            <a:endParaRPr lang="en-IN" altLang="en-US"/>
          </a:p>
        </p:txBody>
      </p:sp>
      <p:pic>
        <p:nvPicPr>
          <p:cNvPr id="3074" name="Picture 2" descr="Image result for android clip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" y="5160010"/>
            <a:ext cx="862965" cy="167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picture containing clipart&#10;&#10;Description automatically generated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033395" y="27305"/>
            <a:ext cx="1831340" cy="1066800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8462" y="5422899"/>
            <a:ext cx="1927578" cy="19275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en-US"/>
          </a:p>
        </p:txBody>
      </p:sp>
      <p:pic>
        <p:nvPicPr>
          <p:cNvPr id="5" name="Picture 4" descr="Screenshot_20190713-011412_Daily Helpe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57215" y="365125"/>
            <a:ext cx="2649855" cy="56388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6" name="Picture 5" descr="Screenshot_20190713-011404_Daily Helper"/>
          <p:cNvPicPr>
            <a:picLocks noChangeAspect="1"/>
          </p:cNvPicPr>
          <p:nvPr/>
        </p:nvPicPr>
        <p:blipFill>
          <a:blip r:embed="rId2"/>
          <a:srcRect l="721" t="3191"/>
          <a:stretch>
            <a:fillRect/>
          </a:stretch>
        </p:blipFill>
        <p:spPr>
          <a:xfrm>
            <a:off x="469265" y="365125"/>
            <a:ext cx="2694305" cy="569531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Oval 7"/>
          <p:cNvSpPr/>
          <p:nvPr/>
        </p:nvSpPr>
        <p:spPr>
          <a:xfrm>
            <a:off x="210185" y="2435225"/>
            <a:ext cx="3213100" cy="825500"/>
          </a:xfrm>
          <a:prstGeom prst="ellipse">
            <a:avLst/>
          </a:prstGeom>
          <a:solidFill>
            <a:schemeClr val="lt1">
              <a:alpha val="0"/>
            </a:schemeClr>
          </a:solidFill>
          <a:ln w="285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9" name="Straight Arrow Connector 8"/>
          <p:cNvCxnSpPr>
            <a:stCxn id="8" idx="6"/>
          </p:cNvCxnSpPr>
          <p:nvPr/>
        </p:nvCxnSpPr>
        <p:spPr>
          <a:xfrm flipV="1">
            <a:off x="3423285" y="2841625"/>
            <a:ext cx="2146300" cy="6350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Box 9"/>
          <p:cNvSpPr txBox="1"/>
          <p:nvPr/>
        </p:nvSpPr>
        <p:spPr>
          <a:xfrm>
            <a:off x="8820150" y="1694815"/>
            <a:ext cx="31496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Once the user selects a service, new activity opens which shows details of all the service providers related to that field.</a:t>
            </a:r>
            <a:endParaRPr lang="en-IN" altLang="en-US"/>
          </a:p>
          <a:p>
            <a:endParaRPr lang="en-IN" altLang="en-US"/>
          </a:p>
          <a:p>
            <a:r>
              <a:rPr lang="en-IN" altLang="en-US"/>
              <a:t>eg: here it shows list of all the dry cleaners with their phone number and details.</a:t>
            </a:r>
            <a:endParaRPr lang="en-IN" altLang="en-US"/>
          </a:p>
        </p:txBody>
      </p:sp>
      <p:pic>
        <p:nvPicPr>
          <p:cNvPr id="11" name="Content Placeholder 10" descr="A close up of a logo&#10;&#10;Description automatically generated"/>
          <p:cNvPicPr>
            <a:picLocks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0950" y="5259070"/>
            <a:ext cx="2028825" cy="20288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7" name="Content Placeholder 6" descr="Screenshot_20190713-015510_Daily Helper"/>
          <p:cNvPicPr>
            <a:picLocks noChangeAspect="1"/>
          </p:cNvPicPr>
          <p:nvPr>
            <p:ph sz="half" idx="1"/>
          </p:nvPr>
        </p:nvPicPr>
        <p:blipFill>
          <a:blip r:embed="rId1"/>
          <a:srcRect l="1581" t="3925"/>
          <a:stretch>
            <a:fillRect/>
          </a:stretch>
        </p:blipFill>
        <p:spPr>
          <a:xfrm>
            <a:off x="5583555" y="192405"/>
            <a:ext cx="1945005" cy="4117340"/>
          </a:xfrm>
          <a:prstGeom prst="rect">
            <a:avLst/>
          </a:prstGeom>
        </p:spPr>
      </p:pic>
      <p:pic>
        <p:nvPicPr>
          <p:cNvPr id="10" name="Content Placeholder 9" descr="Screenshot_20190713-015503_Daily Helper"/>
          <p:cNvPicPr>
            <a:picLocks noChangeAspect="1"/>
          </p:cNvPicPr>
          <p:nvPr>
            <p:ph sz="half" idx="2"/>
          </p:nvPr>
        </p:nvPicPr>
        <p:blipFill>
          <a:blip r:embed="rId2"/>
          <a:srcRect l="1170" t="3925"/>
          <a:stretch>
            <a:fillRect/>
          </a:stretch>
        </p:blipFill>
        <p:spPr>
          <a:xfrm>
            <a:off x="2869565" y="227330"/>
            <a:ext cx="2057400" cy="433514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20" y="227330"/>
            <a:ext cx="2083435" cy="4393565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1652905" y="4232910"/>
            <a:ext cx="480060" cy="467360"/>
          </a:xfrm>
          <a:prstGeom prst="ellipse">
            <a:avLst/>
          </a:prstGeom>
          <a:solidFill>
            <a:schemeClr val="lt1">
              <a:alpha val="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2132965" y="2898140"/>
            <a:ext cx="736600" cy="1411605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4547870" y="501650"/>
            <a:ext cx="480060" cy="467360"/>
          </a:xfrm>
          <a:prstGeom prst="ellipse">
            <a:avLst/>
          </a:prstGeom>
          <a:solidFill>
            <a:schemeClr val="lt1">
              <a:alpha val="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027930" y="737870"/>
            <a:ext cx="555625" cy="1905"/>
          </a:xfrm>
          <a:prstGeom prst="straightConnector1">
            <a:avLst/>
          </a:prstGeom>
          <a:ln w="41275">
            <a:solidFill>
              <a:schemeClr val="tx1"/>
            </a:solidFill>
            <a:tailEnd type="triangle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Screenshot_20190713-020729_Daily Helper"/>
          <p:cNvPicPr>
            <a:picLocks noChangeAspect="1"/>
          </p:cNvPicPr>
          <p:nvPr/>
        </p:nvPicPr>
        <p:blipFill>
          <a:blip r:embed="rId4"/>
          <a:srcRect l="1879" t="3717"/>
          <a:stretch>
            <a:fillRect/>
          </a:stretch>
        </p:blipFill>
        <p:spPr>
          <a:xfrm>
            <a:off x="8612505" y="192405"/>
            <a:ext cx="1989455" cy="4230370"/>
          </a:xfrm>
          <a:prstGeom prst="rect">
            <a:avLst/>
          </a:prstGeom>
        </p:spPr>
      </p:pic>
      <p:sp>
        <p:nvSpPr>
          <p:cNvPr id="19" name="Oval 18"/>
          <p:cNvSpPr/>
          <p:nvPr/>
        </p:nvSpPr>
        <p:spPr>
          <a:xfrm>
            <a:off x="3361690" y="815975"/>
            <a:ext cx="1073785" cy="424180"/>
          </a:xfrm>
          <a:prstGeom prst="ellipse">
            <a:avLst/>
          </a:prstGeom>
          <a:solidFill>
            <a:schemeClr val="lt1">
              <a:alpha val="0"/>
            </a:schemeClr>
          </a:solidFill>
          <a:ln w="3810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en-US"/>
          </a:p>
        </p:txBody>
      </p:sp>
      <p:cxnSp>
        <p:nvCxnSpPr>
          <p:cNvPr id="23" name="Straight Connector 22"/>
          <p:cNvCxnSpPr>
            <a:stCxn id="19" idx="6"/>
          </p:cNvCxnSpPr>
          <p:nvPr/>
        </p:nvCxnSpPr>
        <p:spPr>
          <a:xfrm>
            <a:off x="4435475" y="1028065"/>
            <a:ext cx="844550" cy="1905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265420" y="1033145"/>
            <a:ext cx="0" cy="392493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280025" y="4958080"/>
            <a:ext cx="451739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9768205" y="4467860"/>
            <a:ext cx="0" cy="490220"/>
          </a:xfrm>
          <a:prstGeom prst="straightConnector1">
            <a:avLst/>
          </a:prstGeom>
          <a:ln w="285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 Box 28"/>
          <p:cNvSpPr txBox="1"/>
          <p:nvPr/>
        </p:nvSpPr>
        <p:spPr>
          <a:xfrm>
            <a:off x="67310" y="5347970"/>
            <a:ext cx="912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/>
              <a:t>The arrows indicate what happens when '</a:t>
            </a:r>
            <a:r>
              <a:rPr lang="en-IN" altLang="en-US" b="1"/>
              <a:t>Profile</a:t>
            </a:r>
            <a:r>
              <a:rPr lang="en-IN" altLang="en-US"/>
              <a:t>', '</a:t>
            </a:r>
            <a:r>
              <a:rPr lang="en-IN" altLang="en-US" b="1"/>
              <a:t>Help Center</a:t>
            </a:r>
            <a:r>
              <a:rPr lang="en-IN" altLang="en-US"/>
              <a:t>' and edit buttons are pressed.</a:t>
            </a:r>
            <a:endParaRPr lang="en-IN" altLang="en-US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99980" y="4853305"/>
            <a:ext cx="2099945" cy="1909445"/>
          </a:xfrm>
          <a:prstGeom prst="rect">
            <a:avLst/>
          </a:prstGeom>
        </p:spPr>
      </p:pic>
      <p:pic>
        <p:nvPicPr>
          <p:cNvPr id="32" name="Picture 31" descr="A close up of a logo&#10;&#10;Description automatically generated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1545" y="38735"/>
            <a:ext cx="1008380" cy="10083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68300" y="-59690"/>
            <a:ext cx="10515600" cy="1325563"/>
          </a:xfrm>
        </p:spPr>
        <p:txBody>
          <a:bodyPr>
            <a:normAutofit/>
          </a:bodyPr>
          <a:p>
            <a:r>
              <a:rPr lang="en-IN" altLang="en-US" b="1" u="sng"/>
              <a:t>Admin Portal</a:t>
            </a:r>
            <a:endParaRPr lang="en-IN" altLang="en-US" b="1" u="sng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241300" y="1265555"/>
            <a:ext cx="6514465" cy="4885055"/>
          </a:xfrm>
        </p:spPr>
        <p:txBody>
          <a:bodyPr>
            <a:normAutofit lnSpcReduction="10000"/>
          </a:bodyPr>
          <a:p>
            <a:r>
              <a:rPr lang="en-IN" altLang="en-US"/>
              <a:t>The</a:t>
            </a:r>
            <a:r>
              <a:rPr lang="en-IN" altLang="en-US" b="1"/>
              <a:t> </a:t>
            </a:r>
            <a:r>
              <a:rPr lang="en-IN" altLang="en-US"/>
              <a:t>admin portal is the place where the service providers can register themselves.</a:t>
            </a:r>
            <a:endParaRPr lang="en-IN" altLang="en-US"/>
          </a:p>
          <a:p>
            <a:r>
              <a:rPr lang="en-IN" altLang="en-US"/>
              <a:t>They have to select the serrvice and then provide their basic details, once they press '</a:t>
            </a:r>
            <a:r>
              <a:rPr lang="en-IN" altLang="en-US" b="1"/>
              <a:t>submit</a:t>
            </a:r>
            <a:r>
              <a:rPr lang="en-IN" altLang="en-US"/>
              <a:t>' their details are saved in the database.</a:t>
            </a:r>
            <a:endParaRPr lang="en-IN" altLang="en-US"/>
          </a:p>
          <a:p>
            <a:r>
              <a:rPr lang="en-IN" altLang="en-US"/>
              <a:t>The details are then retrieved from the database and are made available in the user portal.</a:t>
            </a:r>
            <a:endParaRPr lang="en-IN" altLang="en-US"/>
          </a:p>
          <a:p>
            <a:r>
              <a:rPr lang="en-IN" altLang="en-US"/>
              <a:t>The details are saved on an online database i.e. Firebase. Firebase is a product by Google.</a:t>
            </a:r>
            <a:endParaRPr lang="en-IN" altLang="en-US"/>
          </a:p>
          <a:p>
            <a:endParaRPr lang="en-IN" altLang="en-US"/>
          </a:p>
        </p:txBody>
      </p:sp>
      <p:pic>
        <p:nvPicPr>
          <p:cNvPr id="7" name="Content Placeholder 6" descr="Screenshot_20190713-220848_Admin"/>
          <p:cNvPicPr>
            <a:picLocks noChangeAspect="1"/>
          </p:cNvPicPr>
          <p:nvPr>
            <p:ph sz="half" idx="2"/>
          </p:nvPr>
        </p:nvPicPr>
        <p:blipFill>
          <a:blip r:embed="rId1"/>
          <a:srcRect l="-1012" t="3050"/>
          <a:stretch>
            <a:fillRect/>
          </a:stretch>
        </p:blipFill>
        <p:spPr>
          <a:xfrm>
            <a:off x="7035165" y="1265555"/>
            <a:ext cx="1926590" cy="400748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9" name="Picture 8" descr="A picture containing clipart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250" y="5780405"/>
            <a:ext cx="1831340" cy="1066800"/>
          </a:xfrm>
          <a:prstGeom prst="rect">
            <a:avLst/>
          </a:prstGeom>
        </p:spPr>
      </p:pic>
      <p:pic>
        <p:nvPicPr>
          <p:cNvPr id="8" name="Picture 7" descr="Screenshot_20190713-224358_Admin"/>
          <p:cNvPicPr>
            <a:picLocks noChangeAspect="1"/>
          </p:cNvPicPr>
          <p:nvPr/>
        </p:nvPicPr>
        <p:blipFill>
          <a:blip r:embed="rId3"/>
          <a:srcRect l="1457" t="3280" b="15645"/>
          <a:stretch>
            <a:fillRect/>
          </a:stretch>
        </p:blipFill>
        <p:spPr>
          <a:xfrm>
            <a:off x="10064115" y="1545590"/>
            <a:ext cx="2022475" cy="360553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cxnSp>
        <p:nvCxnSpPr>
          <p:cNvPr id="10" name="Straight Arrow Connector 9"/>
          <p:cNvCxnSpPr/>
          <p:nvPr/>
        </p:nvCxnSpPr>
        <p:spPr>
          <a:xfrm>
            <a:off x="9023350" y="3145155"/>
            <a:ext cx="939800" cy="0"/>
          </a:xfrm>
          <a:prstGeom prst="straightConnector1">
            <a:avLst/>
          </a:prstGeom>
          <a:ln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1" name="Picture 10" descr="A close up of a logo&#10;&#10;Description automatically generated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290" y="74930"/>
            <a:ext cx="1190625" cy="11906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23900" y="-13335"/>
            <a:ext cx="10515600" cy="1325563"/>
          </a:xfrm>
        </p:spPr>
        <p:txBody>
          <a:bodyPr>
            <a:normAutofit/>
          </a:bodyPr>
          <a:p>
            <a:r>
              <a:rPr lang="en-IN" altLang="en-US" b="1" u="sng"/>
              <a:t>Database</a:t>
            </a:r>
            <a:endParaRPr lang="en-IN" altLang="en-US" b="1" u="sng"/>
          </a:p>
        </p:txBody>
      </p:sp>
      <p:pic>
        <p:nvPicPr>
          <p:cNvPr id="7" name="Content Placeholder 6"/>
          <p:cNvPicPr>
            <a:picLocks noChangeAspect="1"/>
          </p:cNvPicPr>
          <p:nvPr>
            <p:ph sz="half" idx="1"/>
          </p:nvPr>
        </p:nvPicPr>
        <p:blipFill>
          <a:blip r:embed="rId1"/>
          <a:srcRect l="369" t="12535" r="48901"/>
          <a:stretch>
            <a:fillRect/>
          </a:stretch>
        </p:blipFill>
        <p:spPr>
          <a:xfrm>
            <a:off x="330200" y="1464945"/>
            <a:ext cx="4987290" cy="423354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0" name="Content Placeholder 9"/>
          <p:cNvSpPr/>
          <p:nvPr>
            <p:ph sz="half" idx="2"/>
          </p:nvPr>
        </p:nvSpPr>
        <p:spPr>
          <a:xfrm>
            <a:off x="5994400" y="584200"/>
            <a:ext cx="5473700" cy="5114290"/>
          </a:xfrm>
        </p:spPr>
        <p:txBody>
          <a:bodyPr/>
          <a:p>
            <a:r>
              <a:rPr lang="en-IN" altLang="en-US"/>
              <a:t>The screenshot shows that the databse has two fields: service and users.</a:t>
            </a:r>
            <a:endParaRPr lang="en-IN" altLang="en-US"/>
          </a:p>
          <a:p>
            <a:r>
              <a:rPr lang="en-IN" altLang="en-US" b="1"/>
              <a:t>Service</a:t>
            </a:r>
            <a:r>
              <a:rPr lang="en-IN" altLang="en-US"/>
              <a:t> is to store data of the service provider and </a:t>
            </a:r>
            <a:r>
              <a:rPr lang="en-IN" altLang="en-US" b="1"/>
              <a:t>user</a:t>
            </a:r>
            <a:r>
              <a:rPr lang="en-IN" altLang="en-US"/>
              <a:t> is used to store user information.</a:t>
            </a:r>
            <a:endParaRPr lang="en-IN" altLang="en-US"/>
          </a:p>
          <a:p>
            <a:r>
              <a:rPr lang="en-IN" altLang="en-US"/>
              <a:t>Service section is furthur divided into many categories based on the various services available.</a:t>
            </a:r>
            <a:endParaRPr lang="en-IN" altLang="en-US"/>
          </a:p>
          <a:p>
            <a:r>
              <a:rPr lang="en-IN" altLang="en-US"/>
              <a:t>For using this feature of Firebase we just have to import the firebase libraries into our java file.</a:t>
            </a:r>
            <a:endParaRPr lang="en-IN" altLang="en-US"/>
          </a:p>
        </p:txBody>
      </p:sp>
      <p:pic>
        <p:nvPicPr>
          <p:cNvPr id="11" name="Content Placeholder 10" descr="A close up of a logo&#10;&#10;Description automatically generate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0950" y="5259070"/>
            <a:ext cx="2028825" cy="20288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sz="half" idx="1"/>
          </p:nvPr>
        </p:nvPicPr>
        <p:blipFill>
          <a:blip r:embed="rId1"/>
          <a:srcRect t="11578" r="31131"/>
          <a:stretch>
            <a:fillRect/>
          </a:stretch>
        </p:blipFill>
        <p:spPr>
          <a:xfrm>
            <a:off x="241300" y="530225"/>
            <a:ext cx="5718810" cy="412813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6" name="Content Placeholder 5"/>
          <p:cNvPicPr>
            <a:picLocks noChangeAspect="1"/>
          </p:cNvPicPr>
          <p:nvPr>
            <p:ph sz="half" idx="2"/>
          </p:nvPr>
        </p:nvPicPr>
        <p:blipFill>
          <a:blip r:embed="rId2"/>
          <a:srcRect t="12615" r="32008"/>
          <a:stretch>
            <a:fillRect/>
          </a:stretch>
        </p:blipFill>
        <p:spPr>
          <a:xfrm>
            <a:off x="6413500" y="729615"/>
            <a:ext cx="5437505" cy="392874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7" name="Text Box 6"/>
          <p:cNvSpPr txBox="1"/>
          <p:nvPr/>
        </p:nvSpPr>
        <p:spPr>
          <a:xfrm>
            <a:off x="920750" y="4864100"/>
            <a:ext cx="4749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/>
              <a:t>Fig: database of service providers</a:t>
            </a:r>
            <a:endParaRPr lang="en-IN" altLang="en-US" b="1"/>
          </a:p>
        </p:txBody>
      </p:sp>
      <p:sp>
        <p:nvSpPr>
          <p:cNvPr id="8" name="Text Box 7"/>
          <p:cNvSpPr txBox="1"/>
          <p:nvPr/>
        </p:nvSpPr>
        <p:spPr>
          <a:xfrm>
            <a:off x="7454900" y="4864100"/>
            <a:ext cx="4749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IN" altLang="en-US" b="1"/>
              <a:t>Fig: database of users</a:t>
            </a:r>
            <a:endParaRPr lang="en-IN" altLang="en-US" b="1"/>
          </a:p>
        </p:txBody>
      </p:sp>
      <p:pic>
        <p:nvPicPr>
          <p:cNvPr id="3078" name="Picture 6" descr="Image result for android clip 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500" y="5232400"/>
            <a:ext cx="1581785" cy="1581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Image result for android clip ar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77715" y="5232400"/>
            <a:ext cx="1581785" cy="1581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2613</Words>
  <Application>WPS Presentation</Application>
  <PresentationFormat>Widescreen</PresentationFormat>
  <Paragraphs>57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SimSun</vt:lpstr>
      <vt:lpstr>Wingdings</vt:lpstr>
      <vt:lpstr>Arial Unicode MS</vt:lpstr>
      <vt:lpstr>Calibri Light</vt:lpstr>
      <vt:lpstr>Calibri</vt:lpstr>
      <vt:lpstr>Microsoft YaHei</vt:lpstr>
      <vt:lpstr>Office Theme</vt:lpstr>
      <vt:lpstr>PROJECT</vt:lpstr>
      <vt:lpstr>Daily Helper</vt:lpstr>
      <vt:lpstr>PowerPoint 演示文稿</vt:lpstr>
      <vt:lpstr>PowerPoint 演示文稿</vt:lpstr>
      <vt:lpstr>PowerPoint 演示文稿</vt:lpstr>
      <vt:lpstr>PowerPoint 演示文稿</vt:lpstr>
      <vt:lpstr>Admin Portal</vt:lpstr>
      <vt:lpstr>Database</vt:lpstr>
      <vt:lpstr>PowerPoint 演示文稿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</dc:title>
  <dc:creator>Mihir Gupta</dc:creator>
  <cp:lastModifiedBy>Mihir Gupta</cp:lastModifiedBy>
  <cp:revision>1</cp:revision>
  <dcterms:created xsi:type="dcterms:W3CDTF">2020-07-04T06:19:25Z</dcterms:created>
  <dcterms:modified xsi:type="dcterms:W3CDTF">2020-07-04T06:19:25Z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1033-11.2.0.9431</vt:lpwstr>
  </property>
</Properties>
</file>

<file path=docProps/thumbnail.jpeg>
</file>